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of show: Putting Together a Dynamic Programming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3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8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What are some of your best and most creative programming ideas?</a:t>
            </a:r>
          </a:p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What are your greatest struggles when it comes to planning your yearly programming?</a:t>
            </a:r>
          </a:p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What new ideas do you have?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767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Explore different ways to approach planning your programming year</a:t>
            </a:r>
          </a:p>
          <a:p>
            <a:pPr marL="90488" indent="-90488">
              <a:buFont typeface="Wingdings" panose="05000000000000000000" pitchFamily="2" charset="2"/>
              <a:buChar char="v"/>
            </a:pPr>
            <a:r>
              <a:rPr lang="en-US" sz="3600" dirty="0" smtClean="0"/>
              <a:t>Panel of Sisters</a:t>
            </a:r>
          </a:p>
          <a:p>
            <a:pPr marL="90488" indent="-90488">
              <a:buFont typeface="Wingdings" panose="05000000000000000000" pitchFamily="2" charset="2"/>
              <a:buChar char="v"/>
            </a:pPr>
            <a:r>
              <a:rPr lang="en-US" sz="3600" dirty="0" smtClean="0"/>
              <a:t>Share New Ideas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535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What was the program topic?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What made you attend?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How was it relevant to your life/interests?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480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 Conduct a brief survey with your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5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What program topics interest you most</a:t>
            </a:r>
          </a:p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Do you have a passion, skill or talent that you are willing to share with the group</a:t>
            </a:r>
          </a:p>
          <a:p>
            <a:pPr marL="403225" indent="-403225">
              <a:buFont typeface="Wingdings" panose="05000000000000000000" pitchFamily="2" charset="2"/>
              <a:buChar char="v"/>
            </a:pPr>
            <a:r>
              <a:rPr lang="en-US" sz="3600" dirty="0" smtClean="0"/>
              <a:t>Do you know someone with an interesting passion, skill or talent who could present a program for our chapter?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124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60137"/>
            <a:ext cx="7785463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two: Meet with your committee and set your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1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 communicate the program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2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Program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Newsletter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Phone Call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515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of sisters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56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171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Best of show: Putting Together a Dynamic Programming year</vt:lpstr>
      <vt:lpstr>Agenda</vt:lpstr>
      <vt:lpstr>Planning Your Programming</vt:lpstr>
      <vt:lpstr>Step One:  Conduct a brief survey with your members</vt:lpstr>
      <vt:lpstr>Question Ideas</vt:lpstr>
      <vt:lpstr>Step two: Meet with your committee and set your calendar</vt:lpstr>
      <vt:lpstr>Step three: communicate the program opportunities </vt:lpstr>
      <vt:lpstr>Communication vehicles</vt:lpstr>
      <vt:lpstr>Panel of sisters</vt:lpstr>
      <vt:lpstr>Idea sharing</vt:lpstr>
      <vt:lpstr>Idea sharing</vt:lpstr>
      <vt:lpstr>closing</vt:lpstr>
    </vt:vector>
  </TitlesOfParts>
  <Company>Kappa Kappa Gamma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of show: Putting Together a Dynamic Programming year</dc:title>
  <dc:creator>Marla Williams</dc:creator>
  <cp:lastModifiedBy>OSC4</cp:lastModifiedBy>
  <cp:revision>3</cp:revision>
  <dcterms:created xsi:type="dcterms:W3CDTF">2017-01-23T20:23:57Z</dcterms:created>
  <dcterms:modified xsi:type="dcterms:W3CDTF">2017-08-01T14:47:09Z</dcterms:modified>
</cp:coreProperties>
</file>